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79" r:id="rId3"/>
    <p:sldId id="276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58" r:id="rId15"/>
    <p:sldId id="260" r:id="rId16"/>
    <p:sldId id="261" r:id="rId17"/>
    <p:sldId id="262" r:id="rId18"/>
    <p:sldId id="263" r:id="rId19"/>
    <p:sldId id="264" r:id="rId20"/>
    <p:sldId id="292" r:id="rId21"/>
    <p:sldId id="267" r:id="rId22"/>
    <p:sldId id="291" r:id="rId23"/>
    <p:sldId id="295" r:id="rId24"/>
    <p:sldId id="270" r:id="rId25"/>
    <p:sldId id="268" r:id="rId26"/>
    <p:sldId id="269" r:id="rId27"/>
    <p:sldId id="271" r:id="rId28"/>
    <p:sldId id="272" r:id="rId29"/>
    <p:sldId id="27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0C11AF1-35C9-478B-898B-BC43EF40E906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5FF59A4-D3CB-4DAD-A4B1-CA96F9F814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-ivlin.ru/wp-content/uploads/2012/07/Portret_Grigorasha.jpg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rebzi.ru/festival/4141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&#1089;&#1077;&#1079;&#1086;&#1085;&#1099;-&#1075;&#1086;&#1076;&#1072;.&#1088;&#1092;/sites/default/files/images/uchitelu/risunok_more_1.jpg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&#1089;&#1077;&#1079;&#1086;&#1085;&#1099;-&#1075;&#1086;&#1076;&#1072;.&#1088;&#1092;/sites/default/files/images/uchitelu/risunok_more_2.jpg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t-RU" sz="32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28.04.20</a:t>
            </a:r>
            <a:endParaRPr lang="ru-RU" sz="3200" b="1" u="sng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чём рассказывают </a:t>
            </a:r>
            <a:b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произведения искусства?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serov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780928"/>
            <a:ext cx="2206625" cy="2557462"/>
          </a:xfrm>
          <a:prstGeom prst="rect">
            <a:avLst/>
          </a:prstGeom>
          <a:noFill/>
          <a:ln w="38100">
            <a:solidFill>
              <a:schemeClr val="bg2">
                <a:lumMod val="10000"/>
              </a:schemeClr>
            </a:solidFill>
            <a:miter lim="800000"/>
            <a:headEnd/>
            <a:tailEnd/>
          </a:ln>
        </p:spPr>
      </p:pic>
      <p:pic>
        <p:nvPicPr>
          <p:cNvPr id="4" name="Picture 5" descr="95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645024"/>
            <a:ext cx="2012950" cy="25209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2565400"/>
            <a:ext cx="2020887" cy="2592388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1916832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</a:rPr>
              <a:t>Портрет</a:t>
            </a:r>
            <a:endParaRPr lang="ru-RU" sz="2400" b="1" dirty="0">
              <a:solidFill>
                <a:srgbClr val="008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2852936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8000"/>
                </a:solidFill>
              </a:rPr>
              <a:t>Натюрморт</a:t>
            </a:r>
            <a:endParaRPr lang="ru-RU" sz="2400" b="1" dirty="0">
              <a:solidFill>
                <a:srgbClr val="008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6176" y="1988840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</a:rPr>
              <a:t>Пейзаж</a:t>
            </a:r>
            <a:endParaRPr lang="ru-RU" sz="24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56793"/>
            <a:ext cx="7846640" cy="20436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Тема урока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1">
                    <a:lumMod val="50000"/>
                  </a:schemeClr>
                </a:solidFill>
              </a:rPr>
              <a:t>Знакомство с художественными произведениями, изображающими природу и человека в контрастных эмоциональных состояниях. Цвет и оттенки. 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Пейзаж - марина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lifelikecolour.com/Marinistic/mo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7756098" cy="44791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907704" y="260648"/>
            <a:ext cx="662473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Марина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жанр изобразительного искусства, изображающий морской вид, а также сцену морского сражения или иные события, происходящие на море.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Является разновидностью пейзажа.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9269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Маринист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художник, пишущий марины.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http://ivan.evart.ru/usrdata2/makeup/imgs/ram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924944"/>
            <a:ext cx="581025" cy="1771650"/>
          </a:xfrm>
          <a:prstGeom prst="rect">
            <a:avLst/>
          </a:prstGeom>
          <a:noFill/>
        </p:spPr>
      </p:pic>
      <p:pic>
        <p:nvPicPr>
          <p:cNvPr id="4" name="Picture 10" descr="http://ivan.evart.ru/usrdata2/makeup/imgs/ram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348880"/>
            <a:ext cx="3895725" cy="571500"/>
          </a:xfrm>
          <a:prstGeom prst="rect">
            <a:avLst/>
          </a:prstGeom>
          <a:noFill/>
        </p:spPr>
      </p:pic>
      <p:pic>
        <p:nvPicPr>
          <p:cNvPr id="5" name="Picture 6" descr="http://ivan.evart.ru/usrdata2/makeup/imgs/ram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2924944"/>
            <a:ext cx="581025" cy="1771650"/>
          </a:xfrm>
          <a:prstGeom prst="rect">
            <a:avLst/>
          </a:prstGeom>
          <a:noFill/>
        </p:spPr>
      </p:pic>
      <p:pic>
        <p:nvPicPr>
          <p:cNvPr id="6" name="Picture 4" descr="http://ivan.evart.ru/usrdata2/makeup/imgs/rama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4653136"/>
            <a:ext cx="3895725" cy="571500"/>
          </a:xfrm>
          <a:prstGeom prst="rect">
            <a:avLst/>
          </a:prstGeom>
          <a:noFill/>
        </p:spPr>
      </p:pic>
      <p:pic>
        <p:nvPicPr>
          <p:cNvPr id="33794" name="Picture 2" descr="http://p-ivlin.ru/wp-content/uploads/2012/07/Portret_Grigorasha-150x150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1700808"/>
            <a:ext cx="3528392" cy="3528392"/>
          </a:xfrm>
          <a:prstGeom prst="rect">
            <a:avLst/>
          </a:prstGeom>
          <a:noFill/>
        </p:spPr>
      </p:pic>
      <p:pic>
        <p:nvPicPr>
          <p:cNvPr id="33798" name="Picture 6" descr="http://p-ivlin.ru/wp-content/gallery/grigorash/Grigorash2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2780928"/>
            <a:ext cx="2808312" cy="18885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lifelikecolour.com/Marinistic/Mofra/00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72816"/>
            <a:ext cx="6176936" cy="4392488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476673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Художник из Франции -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Максимильен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Камиль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Луи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Мофра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просто Максим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Мофра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lifelikecolour.com/Marinistic/Mofra/000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286250" cy="2981325"/>
          </a:xfrm>
          <a:prstGeom prst="rect">
            <a:avLst/>
          </a:prstGeom>
          <a:noFill/>
        </p:spPr>
      </p:pic>
      <p:pic>
        <p:nvPicPr>
          <p:cNvPr id="51204" name="Picture 4" descr="http://lifelikecolour.com/Marinistic/Mofra/port-bara-near-the-ile-de-quiberon-19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212976"/>
            <a:ext cx="4104456" cy="3356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lifelikecolour.com/Marinistic/Mofra/000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286250" cy="3400425"/>
          </a:xfrm>
          <a:prstGeom prst="rect">
            <a:avLst/>
          </a:prstGeom>
          <a:noFill/>
        </p:spPr>
      </p:pic>
      <p:pic>
        <p:nvPicPr>
          <p:cNvPr id="52226" name="Picture 2" descr="http://lifelikecolour.com/Marinistic/Mofra/000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4286250" cy="322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удожник –маринист из Голландии-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Хендрик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Виллем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Месдах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 descr="http://lifelikecolour.com/Marinistic/Mesdax/posterlux-mesdag_hendrik_willem-mesdag_hendrik_la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7488832" cy="4676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lifelikecolour.com/Marinistic/Mesdax/91853018_Mesdag_Hendrik_Willem_Scheveningen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286250" cy="3505200"/>
          </a:xfrm>
          <a:prstGeom prst="rect">
            <a:avLst/>
          </a:prstGeom>
          <a:noFill/>
        </p:spPr>
      </p:pic>
      <p:pic>
        <p:nvPicPr>
          <p:cNvPr id="54276" name="Picture 4" descr="http://lifelikecolour.com/Marinistic/Mesdax/92062639_large_4000579_Mesdag_Hendrik_Willem_Sail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861048"/>
            <a:ext cx="456224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8488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Русский художник-маринист 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Иван Константинович Айвазовский.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412776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(1817—1900)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1916832"/>
            <a:ext cx="18722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свою творческую жизнь                    он написал около                        6 тысяч картин                   на морскую тему.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34" name="Picture 14" descr="http://ivan.evart.ru/upload/Aivazovsky_portrait_by_Tyra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3087586" cy="4154207"/>
          </a:xfrm>
          <a:prstGeom prst="rect">
            <a:avLst/>
          </a:prstGeom>
          <a:noFill/>
        </p:spPr>
      </p:pic>
      <p:pic>
        <p:nvPicPr>
          <p:cNvPr id="56336" name="Picture 16" descr="Маневры Черноморского флота в 1850 год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2460" y="1412776"/>
            <a:ext cx="3171625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268760"/>
            <a:ext cx="5832648" cy="495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476673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И.К. Айвазовский «Буря на море ночью»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felikecolour.com/Marinistic/Aivaz/2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816424" cy="2544283"/>
          </a:xfrm>
          <a:prstGeom prst="rect">
            <a:avLst/>
          </a:prstGeom>
          <a:noFill/>
        </p:spPr>
      </p:pic>
      <p:pic>
        <p:nvPicPr>
          <p:cNvPr id="57346" name="Picture 2" descr="http://lifelikecolour.com/Marinistic/Aivaz/1333107548_ayvazovskiy-ivan-konstantinovich-cher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284984"/>
            <a:ext cx="4286250" cy="3105150"/>
          </a:xfrm>
          <a:prstGeom prst="rect">
            <a:avLst/>
          </a:prstGeom>
          <a:noFill/>
        </p:spPr>
      </p:pic>
      <p:pic>
        <p:nvPicPr>
          <p:cNvPr id="57348" name="Picture 4" descr="http://lifelikecolour.com/Marinistic/Aivaz/img5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64693"/>
            <a:ext cx="3672408" cy="2162640"/>
          </a:xfrm>
          <a:prstGeom prst="rect">
            <a:avLst/>
          </a:prstGeom>
          <a:noFill/>
        </p:spPr>
      </p:pic>
      <p:pic>
        <p:nvPicPr>
          <p:cNvPr id="57350" name="Picture 6" descr="http://lifelikecolour.com/Marinistic/Aivaz/View_Of_The_Ayu_Dag_Crime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64" y="3284985"/>
            <a:ext cx="3405784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7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Мазок и цвет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smtClean="0"/>
              <a:t>– средства художественной выразительности живописного произведения.</a:t>
            </a:r>
            <a:endParaRPr lang="ru-RU" sz="2800" dirty="0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349500"/>
            <a:ext cx="2519362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349500"/>
            <a:ext cx="2519363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2349500"/>
            <a:ext cx="2449513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к нарисовать Песочный пляж и море карандашом поэтап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6682504" cy="502142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нарисовать спокойное море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к нарисовать Песочный пляж и море карандашом поэтап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32847"/>
            <a:ext cx="7560840" cy="476333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188640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Шаг 1.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начала нарисуйте две лини так как указано на картинке.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к нарисовать Песочный пляж и море карандашом поэтап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8804" y="1196752"/>
            <a:ext cx="7315099" cy="460851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332656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Шаг 2.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Теперь нарисуйте края води и формы камней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548681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Шаг 3.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Далее нужно детализировать камни и воду, также берег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Как нарисовать Песочный пляж и море карандашом поэтап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7236296" cy="4558867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Шаг 4.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Вот и все, теперь разрисуйте ваш рисунок и все будет отлично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Как нарисовать Песочный пляж и море карандашом поэтап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878" y="1844824"/>
            <a:ext cx="6515010" cy="4104456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к нарисовать Песочный пляж и море карандашом поэтап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4664"/>
            <a:ext cx="7474592" cy="561662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Детские работы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Детский рисунок: Пейзаж моря, Крым, Новый свет (♥◘Sweets &amp; Girl◘♥, , 11 лет, Запорожье)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268760"/>
            <a:ext cx="6379451" cy="4525962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211960" y="6093296"/>
            <a:ext cx="4608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Пейзаж моря, Крым, Новый свет 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Море. Детский рисун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738283" cy="54082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602128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Моисеева Влада, 11 лет. </a:t>
            </a:r>
            <a:r>
              <a:rPr lang="ru-RU" dirty="0" smtClean="0"/>
              <a:t>Отдых </a:t>
            </a:r>
            <a:r>
              <a:rPr lang="ru-RU" dirty="0"/>
              <a:t>на </a:t>
            </a:r>
            <a:r>
              <a:rPr lang="ru-RU" dirty="0" smtClean="0"/>
              <a:t>море.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sportal.ru/sites/default/files/2014/06/11/ishchenko_kost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7128792" cy="4964696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851920" y="5661247"/>
            <a:ext cx="4968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Автор: 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Ищенко Константин -8 лет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Рисунок &quot;Берег Черного моря.&quot;, Анастасия Понайда Юный Художник - детские рисунки и конкурс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04664"/>
            <a:ext cx="7344816" cy="5508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8064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Море - ходит в море парусник, волны разбиваются о прибой, кричат прибрежные птицы. Хорошо и спокойно на море, правда может настать шторм, и тогда море станет мощным и бушующим.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://сезоны-года.рф/sites/default/files/images/uchitelu/risunok_mo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284984"/>
            <a:ext cx="5976664" cy="3137748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сезоны-года.рф/sites/default/files/resize/images/uchitelu/risunok_more_1-400x23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24744"/>
            <a:ext cx="7056784" cy="412821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75656" y="476672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Простой морской пейзаж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58924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Проведите прямую линию. От неё вторую прямую  линию вверх.</a:t>
            </a:r>
          </a:p>
          <a:p>
            <a:r>
              <a:rPr lang="ru-RU" dirty="0" smtClean="0"/>
              <a:t>2. Нарисуйте береговую линию, камни и горы на заднем плане.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сезоны-года.рф/sites/default/files/resize/images/uchitelu/risunok_more_2-400x28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88640"/>
            <a:ext cx="7025264" cy="4935248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59632" y="522920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Нарисуйте парусник. Это придаст картине реалистичности.</a:t>
            </a:r>
          </a:p>
          <a:p>
            <a:r>
              <a:rPr lang="ru-RU" dirty="0" smtClean="0"/>
              <a:t>4. Ещё не хватает чаек. Нарисуйте их. Разрисуйте пейзаж красками. Морской пейзаж готов!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Обои на kards.qip.ru - 3d-графика - Бушующее море - Закач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3768419" cy="282631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83768" y="332656"/>
            <a:ext cx="3456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Бушующее  море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Tags: Wind Desktop Wallpapers page 1 Best-Wallpaper.N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6431" y="4005064"/>
            <a:ext cx="4533464" cy="2546960"/>
          </a:xfrm>
          <a:prstGeom prst="rect">
            <a:avLst/>
          </a:prstGeom>
          <a:noFill/>
        </p:spPr>
      </p:pic>
      <p:pic>
        <p:nvPicPr>
          <p:cNvPr id="28678" name="Picture 6" descr="Подарок &quot; PICFUN.RU - Весь Мир улыбаетс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1400" y="836712"/>
            <a:ext cx="4451092" cy="2664296"/>
          </a:xfrm>
          <a:prstGeom prst="rect">
            <a:avLst/>
          </a:prstGeom>
          <a:noFill/>
        </p:spPr>
      </p:pic>
      <p:pic>
        <p:nvPicPr>
          <p:cNvPr id="28680" name="Picture 8" descr="Бушующее мор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933056"/>
            <a:ext cx="3528392" cy="2681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Игривое море, лазурные волны бьются о каменистый берег, море, природа 1280х1024 - Обои для рабочего стола. Wallpap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196752"/>
            <a:ext cx="3384376" cy="2538282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55776" y="476672"/>
            <a:ext cx="2991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Игривое   море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4" descr="Обои море, рисунки, море, рисунки обои, обои для рабочего стола, скачать обои, обои бесплатно - Страница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861048"/>
            <a:ext cx="3575719" cy="2681789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</p:pic>
      <p:pic>
        <p:nvPicPr>
          <p:cNvPr id="30726" name="Picture 6" descr="Картинки брызги воды, синяя водичка, ветер, вода, небо, прибой, горизонт, море, волны, горизонт,синее небо, синяя вода - обои 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052736"/>
            <a:ext cx="3624402" cy="2718301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79912" y="332656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Спокойное   море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4" descr="Фото пейзаж, рисунки, шок, эмоции, мужчины, женщины, фетиш, гарно, профи, взгляд, чудо, пистес, ощущения, переживания, незвично,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005064"/>
            <a:ext cx="3456384" cy="2592288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31752" name="Picture 8" descr="море, рисунок, пляж - (картинка, изображение, фото, обои 114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908720"/>
            <a:ext cx="3576397" cy="2682298"/>
          </a:xfrm>
          <a:prstGeom prst="rect">
            <a:avLst/>
          </a:prstGeom>
          <a:noFill/>
        </p:spPr>
      </p:pic>
      <p:pic>
        <p:nvPicPr>
          <p:cNvPr id="31756" name="Picture 12" descr="Спокойное море... в небе летит птица! - анимация на телефон 113815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3960440" cy="5280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145</TotalTime>
  <Words>269</Words>
  <Application>Microsoft Office PowerPoint</Application>
  <PresentationFormat>Экран (4:3)</PresentationFormat>
  <Paragraphs>41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Lucida Sans Unicode</vt:lpstr>
      <vt:lpstr>Times New Roman</vt:lpstr>
      <vt:lpstr>Verdana</vt:lpstr>
      <vt:lpstr>Wingdings 2</vt:lpstr>
      <vt:lpstr>Wingdings 3</vt:lpstr>
      <vt:lpstr>Открытая</vt:lpstr>
      <vt:lpstr>Презентация PowerPoint</vt:lpstr>
      <vt:lpstr>Тема урока Знакомство с художественными произведениями, изображающими природу и человека в контрастных эмоциональных состояниях. Цвет и оттенки.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Детские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</dc:creator>
  <cp:lastModifiedBy>rozaliya050468@mail.ru</cp:lastModifiedBy>
  <cp:revision>17</cp:revision>
  <dcterms:created xsi:type="dcterms:W3CDTF">2015-01-10T07:07:00Z</dcterms:created>
  <dcterms:modified xsi:type="dcterms:W3CDTF">2020-04-22T18:36:52Z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2186781</vt:lpwstr>
  </property>
  <property fmtid="{D5CDD505-2E9C-101B-9397-08002B2CF9AE}" pid="3" name="NXPowerLiteSettings">
    <vt:lpwstr>E6000400038000</vt:lpwstr>
  </property>
  <property fmtid="{D5CDD505-2E9C-101B-9397-08002B2CF9AE}" pid="4" name="NXPowerLiteVersion">
    <vt:lpwstr>D4.3.1</vt:lpwstr>
  </property>
</Properties>
</file>